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7" r:id="rId3"/>
    <p:sldId id="259" r:id="rId4"/>
    <p:sldId id="269" r:id="rId5"/>
    <p:sldId id="261" r:id="rId6"/>
    <p:sldId id="266" r:id="rId7"/>
    <p:sldId id="268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705"/>
    <a:srgbClr val="E1490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4" autoAdjust="0"/>
    <p:restoredTop sz="94660"/>
  </p:normalViewPr>
  <p:slideViewPr>
    <p:cSldViewPr>
      <p:cViewPr varScale="1">
        <p:scale>
          <a:sx n="82" d="100"/>
          <a:sy n="82" d="100"/>
        </p:scale>
        <p:origin x="160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364" l="2132" r="99797">
                        <a14:foregroundMark x1="28832" y1="26818" x2="79289" y2="25455"/>
                        <a14:foregroundMark x1="79289" y1="25455" x2="79289" y2="51364"/>
                        <a14:foregroundMark x1="79289" y1="51364" x2="31371" y2="48636"/>
                        <a14:foregroundMark x1="10863" y1="70455" x2="4873" y2="69091"/>
                        <a14:foregroundMark x1="28528" y1="70000" x2="82132" y2="68182"/>
                        <a14:foregroundMark x1="82132" y1="68182" x2="99898" y2="68182"/>
                        <a14:foregroundMark x1="7411" y1="14545" x2="7411" y2="14545"/>
                        <a14:foregroundMark x1="7411" y1="14091" x2="86599" y2="10909"/>
                        <a14:foregroundMark x1="86396" y1="3182" x2="99898" y2="3182"/>
                        <a14:foregroundMark x1="86701" y1="9545" x2="99188" y2="10909"/>
                        <a14:foregroundMark x1="82234" y1="8182" x2="99898" y2="28636"/>
                        <a14:foregroundMark x1="78579" y1="19091" x2="98883" y2="62273"/>
                        <a14:foregroundMark x1="29137" y1="40909" x2="79695" y2="37273"/>
                        <a14:foregroundMark x1="6904" y1="8182" x2="32284" y2="9091"/>
                        <a14:foregroundMark x1="5482" y1="9091" x2="4975" y2="68636"/>
                        <a14:foregroundMark x1="5482" y1="6364" x2="2132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288"/>
          <a:stretch/>
        </p:blipFill>
        <p:spPr bwMode="auto">
          <a:xfrm>
            <a:off x="1447800" y="0"/>
            <a:ext cx="6019800" cy="155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01953" y="1523660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341" y="2553803"/>
            <a:ext cx="8534400" cy="1220569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 HƠN, NGẮN HƠN</a:t>
            </a:r>
          </a:p>
        </p:txBody>
      </p:sp>
    </p:spTree>
    <p:extLst>
      <p:ext uri="{BB962C8B-B14F-4D97-AF65-F5344CB8AC3E}">
        <p14:creationId xmlns:p14="http://schemas.microsoft.com/office/powerpoint/2010/main" val="8764708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492" l="516" r="96558">
                        <a14:foregroundMark x1="23924" y1="17213" x2="23924" y2="17213"/>
                        <a14:foregroundMark x1="42857" y1="23770" x2="42857" y2="23770"/>
                        <a14:foregroundMark x1="44234" y1="31557" x2="44234" y2="31557"/>
                        <a14:foregroundMark x1="91050" y1="71311" x2="91050" y2="71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3" y="34056"/>
            <a:ext cx="3368192" cy="141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1776844"/>
            <a:ext cx="9282952" cy="378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181598" y="3200400"/>
            <a:ext cx="3899647" cy="5576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81599" y="4267200"/>
            <a:ext cx="3913093" cy="5818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79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57" y="857251"/>
            <a:ext cx="7886700" cy="994172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2.Hoạt </a:t>
            </a:r>
            <a:r>
              <a:rPr lang="en-US" b="1" dirty="0" err="1">
                <a:solidFill>
                  <a:srgbClr val="7030A0"/>
                </a:solidFill>
              </a:rPr>
              <a:t>động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6" y="1717649"/>
            <a:ext cx="7886700" cy="32635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? </a:t>
            </a:r>
          </a:p>
        </p:txBody>
      </p:sp>
      <p:sp>
        <p:nvSpPr>
          <p:cNvPr id="4" name="Oval 3"/>
          <p:cNvSpPr/>
          <p:nvPr/>
        </p:nvSpPr>
        <p:spPr>
          <a:xfrm>
            <a:off x="81643" y="1702123"/>
            <a:ext cx="587828" cy="382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02" y="2245644"/>
            <a:ext cx="2658770" cy="1504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39" y="2245644"/>
            <a:ext cx="2658770" cy="1504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5" y="3911652"/>
            <a:ext cx="3068183" cy="17362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028" y="3785128"/>
            <a:ext cx="3201130" cy="18114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949" y="2349644"/>
            <a:ext cx="37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23535" y="4144441"/>
            <a:ext cx="372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8388" y="4144442"/>
            <a:ext cx="37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62736" y="2323398"/>
            <a:ext cx="372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3911652"/>
            <a:ext cx="9144000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56017" y="1954530"/>
            <a:ext cx="0" cy="404622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36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588" y="1051582"/>
            <a:ext cx="673376" cy="531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3000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0964" y="1087774"/>
            <a:ext cx="28127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Con </a:t>
            </a:r>
            <a:r>
              <a:rPr lang="en-US" sz="2100" dirty="0" err="1"/>
              <a:t>sâu</a:t>
            </a:r>
            <a:r>
              <a:rPr lang="en-US" sz="2100" dirty="0"/>
              <a:t> </a:t>
            </a:r>
            <a:r>
              <a:rPr lang="en-US" sz="2100" dirty="0" err="1"/>
              <a:t>nào</a:t>
            </a:r>
            <a:r>
              <a:rPr lang="en-US" sz="2100" dirty="0"/>
              <a:t> </a:t>
            </a:r>
            <a:r>
              <a:rPr lang="en-US" sz="2100" dirty="0" err="1"/>
              <a:t>dài</a:t>
            </a:r>
            <a:r>
              <a:rPr lang="en-US" sz="2100" dirty="0"/>
              <a:t> </a:t>
            </a:r>
            <a:r>
              <a:rPr lang="en-US" sz="2100" dirty="0" err="1"/>
              <a:t>hơn</a:t>
            </a:r>
            <a:r>
              <a:rPr lang="en-US" sz="2100" dirty="0"/>
              <a:t> ?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1348" y="4571525"/>
            <a:ext cx="46216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Con </a:t>
            </a:r>
            <a:r>
              <a:rPr lang="en-US" sz="2100" dirty="0" err="1"/>
              <a:t>sâu</a:t>
            </a:r>
            <a:r>
              <a:rPr lang="en-US" sz="2100" dirty="0"/>
              <a:t> </a:t>
            </a:r>
            <a:r>
              <a:rPr lang="en-US" sz="2100" dirty="0" err="1"/>
              <a:t>nào</a:t>
            </a:r>
            <a:r>
              <a:rPr lang="en-US" sz="2100" dirty="0"/>
              <a:t> </a:t>
            </a:r>
            <a:r>
              <a:rPr lang="en-US" sz="2100" dirty="0" err="1"/>
              <a:t>ngắn</a:t>
            </a:r>
            <a:r>
              <a:rPr lang="en-US" sz="2100" dirty="0"/>
              <a:t> </a:t>
            </a:r>
            <a:r>
              <a:rPr lang="en-US" sz="2100" dirty="0" err="1"/>
              <a:t>hơn</a:t>
            </a:r>
            <a:r>
              <a:rPr lang="en-US" sz="2100" dirty="0"/>
              <a:t> con </a:t>
            </a:r>
            <a:r>
              <a:rPr lang="en-US" sz="2100" dirty="0" err="1"/>
              <a:t>sâu</a:t>
            </a:r>
            <a:r>
              <a:rPr lang="en-US" sz="2100" dirty="0"/>
              <a:t> A 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5" y="1480190"/>
            <a:ext cx="5398814" cy="3055143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3E2F564-1C92-48AC-96FA-499115272B4F}"/>
              </a:ext>
            </a:extLst>
          </p:cNvPr>
          <p:cNvSpPr/>
          <p:nvPr/>
        </p:nvSpPr>
        <p:spPr>
          <a:xfrm>
            <a:off x="838200" y="3328786"/>
            <a:ext cx="1219200" cy="838200"/>
          </a:xfrm>
          <a:prstGeom prst="ellipse">
            <a:avLst/>
          </a:prstGeom>
          <a:noFill/>
          <a:ln>
            <a:solidFill>
              <a:srgbClr val="ED3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2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390" y="1022647"/>
            <a:ext cx="832403" cy="451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3000" dirty="0"/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910" y="1005763"/>
            <a:ext cx="41545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So </a:t>
            </a:r>
            <a:r>
              <a:rPr lang="en-US" sz="2100" dirty="0" err="1"/>
              <a:t>sánh</a:t>
            </a:r>
            <a:r>
              <a:rPr lang="en-US" sz="2100" dirty="0"/>
              <a:t> </a:t>
            </a:r>
            <a:r>
              <a:rPr lang="en-US" sz="2100" dirty="0" err="1"/>
              <a:t>vật</a:t>
            </a:r>
            <a:r>
              <a:rPr lang="en-US" sz="2100" dirty="0"/>
              <a:t> </a:t>
            </a:r>
            <a:r>
              <a:rPr lang="en-US" sz="2100" dirty="0" err="1"/>
              <a:t>nào</a:t>
            </a:r>
            <a:r>
              <a:rPr lang="en-US" sz="2100" dirty="0"/>
              <a:t> </a:t>
            </a:r>
            <a:r>
              <a:rPr lang="en-US" sz="2100" dirty="0" err="1"/>
              <a:t>dài</a:t>
            </a:r>
            <a:r>
              <a:rPr lang="en-US" sz="2100" dirty="0"/>
              <a:t> </a:t>
            </a:r>
            <a:r>
              <a:rPr lang="en-US" sz="2100" dirty="0" err="1"/>
              <a:t>hơn</a:t>
            </a:r>
            <a:r>
              <a:rPr lang="en-US" sz="2100" dirty="0"/>
              <a:t>, </a:t>
            </a:r>
            <a:r>
              <a:rPr lang="en-US" sz="2100" dirty="0" err="1"/>
              <a:t>ngắn</a:t>
            </a:r>
            <a:r>
              <a:rPr lang="en-US" sz="2100" dirty="0"/>
              <a:t> </a:t>
            </a:r>
            <a:r>
              <a:rPr lang="en-US" sz="2100" dirty="0" err="1"/>
              <a:t>hơn</a:t>
            </a:r>
            <a:r>
              <a:rPr lang="en-US" sz="2100" dirty="0"/>
              <a:t> ?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" y="1398178"/>
            <a:ext cx="3269974" cy="46025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91" y="1714413"/>
            <a:ext cx="5218045" cy="14466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25348" y="3598399"/>
            <a:ext cx="49198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/>
              <a:t>Chìa</a:t>
            </a:r>
            <a:r>
              <a:rPr lang="en-US" sz="2100" dirty="0"/>
              <a:t> </a:t>
            </a:r>
            <a:r>
              <a:rPr lang="en-US" sz="2100" dirty="0" err="1"/>
              <a:t>khóa</a:t>
            </a:r>
            <a:r>
              <a:rPr lang="en-US" sz="2100" dirty="0"/>
              <a:t> A </a:t>
            </a:r>
            <a:r>
              <a:rPr lang="en-US" sz="2100" dirty="0" err="1"/>
              <a:t>ngắn</a:t>
            </a:r>
            <a:r>
              <a:rPr lang="en-US" sz="2100" dirty="0"/>
              <a:t> </a:t>
            </a:r>
            <a:r>
              <a:rPr lang="en-US" sz="2100" dirty="0" err="1"/>
              <a:t>hơn</a:t>
            </a:r>
            <a:r>
              <a:rPr lang="en-US" sz="2100" dirty="0"/>
              <a:t> </a:t>
            </a:r>
            <a:r>
              <a:rPr lang="en-US" sz="2100" dirty="0" err="1"/>
              <a:t>chìa</a:t>
            </a:r>
            <a:r>
              <a:rPr lang="en-US" sz="2100" dirty="0"/>
              <a:t> </a:t>
            </a:r>
            <a:r>
              <a:rPr lang="en-US" sz="2100" dirty="0" err="1"/>
              <a:t>khóa</a:t>
            </a:r>
            <a:r>
              <a:rPr lang="en-US" sz="2100" dirty="0"/>
              <a:t> B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60466" y="3990814"/>
            <a:ext cx="49198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/>
              <a:t>Chìa</a:t>
            </a:r>
            <a:r>
              <a:rPr lang="en-US" sz="2100" dirty="0"/>
              <a:t> </a:t>
            </a:r>
            <a:r>
              <a:rPr lang="en-US" sz="2100" dirty="0" err="1"/>
              <a:t>khóa</a:t>
            </a:r>
            <a:r>
              <a:rPr lang="en-US" sz="2100" dirty="0"/>
              <a:t> B </a:t>
            </a:r>
            <a:r>
              <a:rPr lang="en-US" sz="2100" dirty="0" err="1"/>
              <a:t>dài</a:t>
            </a:r>
            <a:r>
              <a:rPr lang="en-US" sz="2100" dirty="0"/>
              <a:t> </a:t>
            </a:r>
            <a:r>
              <a:rPr lang="en-US" sz="2100" dirty="0" err="1"/>
              <a:t>hơn</a:t>
            </a:r>
            <a:r>
              <a:rPr lang="en-US" sz="2100" dirty="0"/>
              <a:t> </a:t>
            </a:r>
            <a:r>
              <a:rPr lang="en-US" sz="2100" dirty="0" err="1"/>
              <a:t>chìa</a:t>
            </a:r>
            <a:r>
              <a:rPr lang="en-US" sz="2100" dirty="0"/>
              <a:t> </a:t>
            </a:r>
            <a:r>
              <a:rPr lang="en-US" sz="2100" dirty="0" err="1"/>
              <a:t>khóa</a:t>
            </a:r>
            <a:r>
              <a:rPr lang="en-US" sz="2100" dirty="0"/>
              <a:t> A 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088" y="1790593"/>
            <a:ext cx="5326547" cy="3263504"/>
          </a:xfrm>
        </p:spPr>
      </p:pic>
    </p:spTree>
    <p:extLst>
      <p:ext uri="{BB962C8B-B14F-4D97-AF65-F5344CB8AC3E}">
        <p14:creationId xmlns:p14="http://schemas.microsoft.com/office/powerpoint/2010/main" val="6520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52" r="96128">
                        <a14:foregroundMark x1="22559" y1="59375" x2="22559" y2="59375"/>
                        <a14:foregroundMark x1="32492" y1="54297" x2="32492" y2="54297"/>
                        <a14:foregroundMark x1="19529" y1="11328" x2="19529" y2="11328"/>
                        <a14:foregroundMark x1="22896" y1="11328" x2="22896" y2="11328"/>
                        <a14:foregroundMark x1="19024" y1="16406" x2="19024" y2="16406"/>
                        <a14:foregroundMark x1="31145" y1="47266" x2="31145" y2="47266"/>
                        <a14:foregroundMark x1="34512" y1="73438" x2="34512" y2="73438"/>
                        <a14:foregroundMark x1="49158" y1="75391" x2="49158" y2="75391"/>
                        <a14:foregroundMark x1="56902" y1="75391" x2="56902" y2="75391"/>
                        <a14:foregroundMark x1="83670" y1="75391" x2="83670" y2="75391"/>
                        <a14:foregroundMark x1="74579" y1="74219" x2="74579" y2="74219"/>
                        <a14:foregroundMark x1="71549" y1="74219" x2="71549" y2="74219"/>
                        <a14:foregroundMark x1="80135" y1="75391" x2="80135" y2="75391"/>
                        <a14:foregroundMark x1="87879" y1="77344" x2="87879" y2="77344"/>
                        <a14:foregroundMark x1="90067" y1="76172" x2="90067" y2="76172"/>
                        <a14:foregroundMark x1="67677" y1="74219" x2="67677" y2="74219"/>
                        <a14:foregroundMark x1="67677" y1="81250" x2="67677" y2="81250"/>
                        <a14:foregroundMark x1="51010" y1="81250" x2="51010" y2="81250"/>
                        <a14:foregroundMark x1="54377" y1="70313" x2="54377" y2="70313"/>
                        <a14:foregroundMark x1="42256" y1="78125" x2="42256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1" y="0"/>
            <a:ext cx="3142129" cy="135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1" y="1219200"/>
            <a:ext cx="8744966" cy="5243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7924800" y="2438400"/>
            <a:ext cx="573741" cy="502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4520400" y="3505200"/>
            <a:ext cx="573741" cy="502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7924799" y="4572000"/>
            <a:ext cx="573741" cy="502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7942729" y="5715000"/>
            <a:ext cx="573741" cy="502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9835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52" r="96128">
                        <a14:foregroundMark x1="22559" y1="59375" x2="22559" y2="59375"/>
                        <a14:foregroundMark x1="32492" y1="54297" x2="32492" y2="54297"/>
                        <a14:foregroundMark x1="19529" y1="11328" x2="19529" y2="11328"/>
                        <a14:foregroundMark x1="22896" y1="11328" x2="22896" y2="11328"/>
                        <a14:foregroundMark x1="19024" y1="16406" x2="19024" y2="16406"/>
                        <a14:foregroundMark x1="31145" y1="47266" x2="31145" y2="47266"/>
                        <a14:foregroundMark x1="34512" y1="73438" x2="34512" y2="73438"/>
                        <a14:foregroundMark x1="49158" y1="75391" x2="49158" y2="75391"/>
                        <a14:foregroundMark x1="56902" y1="75391" x2="56902" y2="75391"/>
                        <a14:foregroundMark x1="83670" y1="75391" x2="83670" y2="75391"/>
                        <a14:foregroundMark x1="74579" y1="74219" x2="74579" y2="74219"/>
                        <a14:foregroundMark x1="71549" y1="74219" x2="71549" y2="74219"/>
                        <a14:foregroundMark x1="80135" y1="75391" x2="80135" y2="75391"/>
                        <a14:foregroundMark x1="87879" y1="77344" x2="87879" y2="77344"/>
                        <a14:foregroundMark x1="90067" y1="76172" x2="90067" y2="76172"/>
                        <a14:foregroundMark x1="67677" y1="74219" x2="67677" y2="74219"/>
                        <a14:foregroundMark x1="67677" y1="81250" x2="67677" y2="81250"/>
                        <a14:foregroundMark x1="51010" y1="81250" x2="51010" y2="81250"/>
                        <a14:foregroundMark x1="54377" y1="70313" x2="54377" y2="70313"/>
                        <a14:foregroundMark x1="42256" y1="78125" x2="42256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1" y="0"/>
            <a:ext cx="3142129" cy="135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81155"/>
            <a:ext cx="6553200" cy="5354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65929" y="2971799"/>
            <a:ext cx="573741" cy="502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3065929" y="6096000"/>
            <a:ext cx="573741" cy="502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9835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2514600"/>
            <a:ext cx="7391400" cy="1447800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>
                <a:gd name="adj" fmla="val 56518"/>
              </a:avLst>
            </a:prstTxWarp>
            <a:spAutoFit/>
          </a:bodyPr>
          <a:lstStyle/>
          <a:p>
            <a:r>
              <a:rPr lang="en-US" sz="6600" b="1" dirty="0" err="1">
                <a:solidFill>
                  <a:srgbClr val="E14905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600" b="1" dirty="0">
                <a:solidFill>
                  <a:srgbClr val="E149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E14905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600" b="1" dirty="0">
                <a:solidFill>
                  <a:srgbClr val="E149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E14905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600" b="1" dirty="0">
                <a:solidFill>
                  <a:srgbClr val="E149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E14905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600" b="1" dirty="0">
                <a:solidFill>
                  <a:srgbClr val="E14905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88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2.Hoạt động </vt:lpstr>
      <vt:lpstr>2</vt:lpstr>
      <vt:lpstr>3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Bùi Thị Thanh Quỳnh</cp:lastModifiedBy>
  <cp:revision>28</cp:revision>
  <dcterms:created xsi:type="dcterms:W3CDTF">2020-08-07T10:00:55Z</dcterms:created>
  <dcterms:modified xsi:type="dcterms:W3CDTF">2022-03-04T09:18:27Z</dcterms:modified>
</cp:coreProperties>
</file>